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338EE6-C7B9-4657-94C1-4221E7CB9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BFEFCDE-6603-49B9-B9C7-2A1C0209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7DA5DD5-8FA5-4E91-99DF-6FC05BEA528F}"/>
              </a:ext>
            </a:extLst>
          </p:cNvPr>
          <p:cNvSpPr txBox="1"/>
          <p:nvPr/>
        </p:nvSpPr>
        <p:spPr>
          <a:xfrm>
            <a:off x="1643743" y="22860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妈，中午吃啥？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3A269F0-E7F5-49F9-8757-59FBB70E8900}"/>
              </a:ext>
            </a:extLst>
          </p:cNvPr>
          <p:cNvSpPr txBox="1"/>
          <p:nvPr/>
        </p:nvSpPr>
        <p:spPr>
          <a:xfrm>
            <a:off x="1813173" y="4201885"/>
            <a:ext cx="357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Heather Jenkins | Sally Partridge</a:t>
            </a:r>
          </a:p>
          <a:p>
            <a:pPr algn="ctr"/>
            <a:r>
              <a:rPr lang="en-US" altLang="zh-CN" sz="2000" dirty="0" err="1"/>
              <a:t>Mbali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Mauda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DF290-4D2C-42CA-AD9B-B53F6EA9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635E77-8E6F-4523-9972-C3E21B9A64A3}"/>
              </a:ext>
            </a:extLst>
          </p:cNvPr>
          <p:cNvSpPr txBox="1"/>
          <p:nvPr/>
        </p:nvSpPr>
        <p:spPr>
          <a:xfrm>
            <a:off x="7522029" y="772886"/>
            <a:ext cx="5900057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周三，妈妈做了一只公鸡，叫醒了整条街。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“咯咯咯，咯咯咯！”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但其实是一盘多汁的水果。</a:t>
            </a:r>
          </a:p>
        </p:txBody>
      </p:sp>
    </p:spTree>
    <p:extLst>
      <p:ext uri="{BB962C8B-B14F-4D97-AF65-F5344CB8AC3E}">
        <p14:creationId xmlns:p14="http://schemas.microsoft.com/office/powerpoint/2010/main" val="2354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1EC183-117E-4E31-B085-5AA5FD7C9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90DC0E-685E-4185-8F0A-F9B5430E319B}"/>
              </a:ext>
            </a:extLst>
          </p:cNvPr>
          <p:cNvSpPr txBox="1"/>
          <p:nvPr/>
        </p:nvSpPr>
        <p:spPr>
          <a:xfrm>
            <a:off x="7511142" y="718458"/>
            <a:ext cx="4691743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周四，妈妈做了一辆吵闹的卡车。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塔博和图米捂住耳朵。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“哒哒哒哒！”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但其实是一个甜草莓酱三明治。</a:t>
            </a:r>
          </a:p>
        </p:txBody>
      </p:sp>
    </p:spTree>
    <p:extLst>
      <p:ext uri="{BB962C8B-B14F-4D97-AF65-F5344CB8AC3E}">
        <p14:creationId xmlns:p14="http://schemas.microsoft.com/office/powerpoint/2010/main" val="408219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95E476-489F-4D53-9CB9-28A9A056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A48933-2ADD-459D-9195-C768C6C789C0}"/>
              </a:ext>
            </a:extLst>
          </p:cNvPr>
          <p:cNvSpPr txBox="1"/>
          <p:nvPr/>
        </p:nvSpPr>
        <p:spPr>
          <a:xfrm>
            <a:off x="7196138" y="787244"/>
            <a:ext cx="5877606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周五，妈妈做了一个漂亮的花园，里面有着鲜花、小鸟和瓢虫。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“嗡嗡嗡！”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但其实是健康的玉米粥、豆子和脆沙拉。</a:t>
            </a:r>
          </a:p>
        </p:txBody>
      </p:sp>
    </p:spTree>
    <p:extLst>
      <p:ext uri="{BB962C8B-B14F-4D97-AF65-F5344CB8AC3E}">
        <p14:creationId xmlns:p14="http://schemas.microsoft.com/office/powerpoint/2010/main" val="102469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4198E2-56A6-4031-A68F-700E732F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10EEFD-0BA9-4ACD-A4F2-8957623047E2}"/>
              </a:ext>
            </a:extLst>
          </p:cNvPr>
          <p:cNvSpPr txBox="1"/>
          <p:nvPr/>
        </p:nvSpPr>
        <p:spPr>
          <a:xfrm>
            <a:off x="7926161" y="1273629"/>
            <a:ext cx="6466114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“妈，中午吃啥？”图米问。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“啊，老妈，”塔博说：“你今天做了什么大餐？”</a:t>
            </a:r>
          </a:p>
        </p:txBody>
      </p:sp>
    </p:spTree>
    <p:extLst>
      <p:ext uri="{BB962C8B-B14F-4D97-AF65-F5344CB8AC3E}">
        <p14:creationId xmlns:p14="http://schemas.microsoft.com/office/powerpoint/2010/main" val="106207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C29D8D-6935-41D7-9E13-29A01EF5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61BDC0-AAE7-4D99-B5F3-76CE2E2A1366}"/>
              </a:ext>
            </a:extLst>
          </p:cNvPr>
          <p:cNvSpPr txBox="1"/>
          <p:nvPr/>
        </p:nvSpPr>
        <p:spPr>
          <a:xfrm>
            <a:off x="8142514" y="2424679"/>
            <a:ext cx="5377543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塔博和图米等不及了。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他们的肚子在咕咕叫。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终于，妈妈把饭做好了。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“这是什么，妈妈？”塔博舔着嘴唇问道。</a:t>
            </a:r>
          </a:p>
        </p:txBody>
      </p:sp>
    </p:spTree>
    <p:extLst>
      <p:ext uri="{BB962C8B-B14F-4D97-AF65-F5344CB8AC3E}">
        <p14:creationId xmlns:p14="http://schemas.microsoft.com/office/powerpoint/2010/main" val="352435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9E7A26-8EFD-499F-B245-3C7086EB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632497-AE4B-4452-861A-47797F53D6FE}"/>
              </a:ext>
            </a:extLst>
          </p:cNvPr>
          <p:cNvSpPr txBox="1"/>
          <p:nvPr/>
        </p:nvSpPr>
        <p:spPr>
          <a:xfrm>
            <a:off x="7990114" y="1055914"/>
            <a:ext cx="3942105" cy="2351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是塔博，图米和妈妈！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“是我们最爱的</a:t>
            </a:r>
            <a:r>
              <a:rPr lang="en-US" altLang="zh-CN" sz="2000" dirty="0"/>
              <a:t>——</a:t>
            </a:r>
            <a:r>
              <a:rPr lang="zh-CN" altLang="en-US" sz="2000" dirty="0"/>
              <a:t>炖菜和米饭。”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“谢谢你，妈妈！”</a:t>
            </a:r>
          </a:p>
        </p:txBody>
      </p:sp>
    </p:spTree>
    <p:extLst>
      <p:ext uri="{BB962C8B-B14F-4D97-AF65-F5344CB8AC3E}">
        <p14:creationId xmlns:p14="http://schemas.microsoft.com/office/powerpoint/2010/main" val="388087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B7E8D-1AA7-4FB7-9B7C-BB5CA9FF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B061D2-F0CD-4474-96B6-A3754C355715}"/>
              </a:ext>
            </a:extLst>
          </p:cNvPr>
          <p:cNvSpPr txBox="1"/>
          <p:nvPr/>
        </p:nvSpPr>
        <p:spPr>
          <a:xfrm>
            <a:off x="8621486" y="521892"/>
            <a:ext cx="4103914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妈妈周日会做啥？</a:t>
            </a:r>
          </a:p>
        </p:txBody>
      </p:sp>
    </p:spTree>
    <p:extLst>
      <p:ext uri="{BB962C8B-B14F-4D97-AF65-F5344CB8AC3E}">
        <p14:creationId xmlns:p14="http://schemas.microsoft.com/office/powerpoint/2010/main" val="218050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73B25F-3327-47BD-94B5-57A785669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279638-A40F-4CA9-82C2-BBFDBFD2C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BA9B93-BD69-4F23-B61C-E6006EBB5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96EB6B-7EEA-450F-A27A-994C4515544A}"/>
              </a:ext>
            </a:extLst>
          </p:cNvPr>
          <p:cNvSpPr txBox="1"/>
          <p:nvPr/>
        </p:nvSpPr>
        <p:spPr>
          <a:xfrm>
            <a:off x="8545817" y="113211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妈，中午吃啥？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0CE5B3-01D0-42A4-A61E-97083ED894DD}"/>
              </a:ext>
            </a:extLst>
          </p:cNvPr>
          <p:cNvSpPr txBox="1"/>
          <p:nvPr/>
        </p:nvSpPr>
        <p:spPr>
          <a:xfrm>
            <a:off x="9930812" y="21336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78763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2C2A69-4442-4998-96EA-7B25EADF4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EDBAB-B39A-465F-A215-2FE80F43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70D440-9C72-4DE5-89B6-65C224ECF9E7}"/>
              </a:ext>
            </a:extLst>
          </p:cNvPr>
          <p:cNvSpPr txBox="1"/>
          <p:nvPr/>
        </p:nvSpPr>
        <p:spPr>
          <a:xfrm>
            <a:off x="8810313" y="225334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妈，中午吃啥？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35CEDE-DA94-44FC-9D04-98B6F14734E5}"/>
              </a:ext>
            </a:extLst>
          </p:cNvPr>
          <p:cNvSpPr txBox="1"/>
          <p:nvPr/>
        </p:nvSpPr>
        <p:spPr>
          <a:xfrm>
            <a:off x="9270567" y="4212771"/>
            <a:ext cx="357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Heather Jenkins | Sally Partridge</a:t>
            </a:r>
          </a:p>
          <a:p>
            <a:pPr algn="ctr"/>
            <a:r>
              <a:rPr lang="en-US" altLang="zh-CN" sz="2000" dirty="0" err="1"/>
              <a:t>Mbali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Mauda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984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AC196C-DFF7-41BF-AE50-446AEA675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90D9B0-2D82-4D56-B1DE-692128BDAADE}"/>
              </a:ext>
            </a:extLst>
          </p:cNvPr>
          <p:cNvSpPr txBox="1"/>
          <p:nvPr/>
        </p:nvSpPr>
        <p:spPr>
          <a:xfrm>
            <a:off x="8720389" y="6193972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“塔博快来。妈妈饭快做好了。”图米喊道。</a:t>
            </a:r>
          </a:p>
        </p:txBody>
      </p:sp>
    </p:spTree>
    <p:extLst>
      <p:ext uri="{BB962C8B-B14F-4D97-AF65-F5344CB8AC3E}">
        <p14:creationId xmlns:p14="http://schemas.microsoft.com/office/powerpoint/2010/main" val="26236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E3C0F-66D1-4C3A-9269-C167A117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93C731-B396-4B64-B16E-06B7AAD3D39F}"/>
              </a:ext>
            </a:extLst>
          </p:cNvPr>
          <p:cNvSpPr txBox="1"/>
          <p:nvPr/>
        </p:nvSpPr>
        <p:spPr>
          <a:xfrm>
            <a:off x="3559630" y="5812971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“你去哪儿，塔博？”</a:t>
            </a:r>
          </a:p>
        </p:txBody>
      </p:sp>
    </p:spTree>
    <p:extLst>
      <p:ext uri="{BB962C8B-B14F-4D97-AF65-F5344CB8AC3E}">
        <p14:creationId xmlns:p14="http://schemas.microsoft.com/office/powerpoint/2010/main" val="9772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06C3AF-618D-4EC3-B56C-AAD61E1F7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75E1EC-CE35-4D18-B98D-A7887736C70F}"/>
              </a:ext>
            </a:extLst>
          </p:cNvPr>
          <p:cNvSpPr txBox="1"/>
          <p:nvPr/>
        </p:nvSpPr>
        <p:spPr>
          <a:xfrm>
            <a:off x="8577943" y="564522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妈妈的午餐很特别。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B087B7-7BE2-4048-AF12-5BFF98CDB363}"/>
              </a:ext>
            </a:extLst>
          </p:cNvPr>
          <p:cNvSpPr txBox="1"/>
          <p:nvPr/>
        </p:nvSpPr>
        <p:spPr>
          <a:xfrm>
            <a:off x="674913" y="5536216"/>
            <a:ext cx="6074229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塔博的朋友们不明白为什么塔博选择去吃午餐，而不是继续游戏，但塔博有一个秘密。</a:t>
            </a:r>
          </a:p>
        </p:txBody>
      </p:sp>
    </p:spTree>
    <p:extLst>
      <p:ext uri="{BB962C8B-B14F-4D97-AF65-F5344CB8AC3E}">
        <p14:creationId xmlns:p14="http://schemas.microsoft.com/office/powerpoint/2010/main" val="23972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AC5BD2-2F53-41D4-8C60-DCBC538A1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0989F4-C6D8-4800-86A9-2949EB1DEB84}"/>
              </a:ext>
            </a:extLst>
          </p:cNvPr>
          <p:cNvSpPr txBox="1"/>
          <p:nvPr/>
        </p:nvSpPr>
        <p:spPr>
          <a:xfrm>
            <a:off x="7196136" y="797118"/>
            <a:ext cx="6356577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周一，妈妈把食物摆成扭来扭去的小虫子，图米被吓得尖叫起来。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“呃呃呃呃！”</a:t>
            </a:r>
          </a:p>
          <a:p>
            <a:pPr algn="l"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但其实是美味的水果和蔬菜，一点儿也不可怕。</a:t>
            </a:r>
          </a:p>
        </p:txBody>
      </p:sp>
    </p:spTree>
    <p:extLst>
      <p:ext uri="{BB962C8B-B14F-4D97-AF65-F5344CB8AC3E}">
        <p14:creationId xmlns:p14="http://schemas.microsoft.com/office/powerpoint/2010/main" val="308978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6E1F7F-4451-4C8B-88E6-720C80AF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CE82C9-F801-4363-8C16-E4BED31DFC16}"/>
              </a:ext>
            </a:extLst>
          </p:cNvPr>
          <p:cNvSpPr txBox="1"/>
          <p:nvPr/>
        </p:nvSpPr>
        <p:spPr>
          <a:xfrm>
            <a:off x="7196137" y="674914"/>
            <a:ext cx="6095320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周二，妈妈做了一头狮子，它的咆哮声是如此巨大，整栋楼都在颤抖。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“嗷呜！”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但其实是美味的意大利面和奶酪。</a:t>
            </a:r>
          </a:p>
        </p:txBody>
      </p:sp>
    </p:spTree>
    <p:extLst>
      <p:ext uri="{BB962C8B-B14F-4D97-AF65-F5344CB8AC3E}">
        <p14:creationId xmlns:p14="http://schemas.microsoft.com/office/powerpoint/2010/main" val="185189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365</Words>
  <Application>Microsoft Office PowerPoint</Application>
  <PresentationFormat>自定义</PresentationFormat>
  <Paragraphs>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30</cp:revision>
  <dcterms:created xsi:type="dcterms:W3CDTF">2021-03-14T02:42:17Z</dcterms:created>
  <dcterms:modified xsi:type="dcterms:W3CDTF">2022-02-07T02:12:58Z</dcterms:modified>
</cp:coreProperties>
</file>